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  <p:sldId id="272" r:id="rId22"/>
    <p:sldId id="273" r:id="rId23"/>
    <p:sldId id="274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1857388" cy="612793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Пителино</a:t>
            </a:r>
            <a:r>
              <a:rPr lang="ru-RU" sz="2000" dirty="0" smtClean="0"/>
              <a:t> 2017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052736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Движения.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Преобразование подобия.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(учебник А.В. Погорелов)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71600" y="1916832"/>
                <a:ext cx="71287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</a:t>
                </a:r>
                <a:r>
                  <a:rPr lang="ru-RU" sz="2800" b="1" dirty="0" smtClean="0"/>
                  <a:t>Определение </a:t>
                </a:r>
                <a:r>
                  <a:rPr lang="ru-RU" sz="2800" b="1" dirty="0"/>
                  <a:t>точек , симметричных относительно данной </a:t>
                </a:r>
                <a:r>
                  <a:rPr lang="ru-RU" sz="2800" b="1" dirty="0" smtClean="0"/>
                  <a:t>прямой.</a:t>
                </a:r>
                <a:endParaRPr lang="ru-RU" sz="2800" b="1" dirty="0"/>
              </a:p>
              <a:p>
                <a:r>
                  <a:rPr lang="ru-RU" sz="2800" b="1" dirty="0"/>
                  <a:t>Точки Х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  <m:r>
                          <a:rPr lang="ru-RU" sz="2800" b="1" i="1">
                            <a:latin typeface="Cambria Math"/>
                          </a:rPr>
                          <m:t>   </m:t>
                        </m:r>
                      </m:sub>
                    </m:sSub>
                    <m:r>
                      <a:rPr lang="ru-RU" sz="2800" b="1" i="1">
                        <a:latin typeface="Cambria Math"/>
                      </a:rPr>
                      <m:t>симметричны относительно </m:t>
                    </m:r>
                    <m:r>
                      <a:rPr lang="ru-RU" sz="2800" b="1" i="1" smtClean="0">
                        <a:latin typeface="Cambria Math"/>
                      </a:rPr>
                      <m:t>прямой р</m:t>
                    </m:r>
                    <m:r>
                      <a:rPr lang="ru-RU" sz="2800" b="1" i="1">
                        <a:latin typeface="Cambria Math"/>
                      </a:rPr>
                      <m:t>, если</m:t>
                    </m:r>
                  </m:oMath>
                </a14:m>
                <a:endParaRPr lang="ru-RU" sz="2800" b="1" i="1" dirty="0">
                  <a:latin typeface="Cambria Math"/>
                </a:endParaRPr>
              </a:p>
              <a:p>
                <a:pPr marL="342900" indent="-342900" algn="ctr">
                  <a:buAutoNum type="arabicParenR"/>
                </a:pP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Х</m:t>
                    </m:r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  <m:r>
                          <a:rPr lang="ru-RU" sz="2800" b="1" i="1">
                            <a:latin typeface="Cambria Math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ru-RU" sz="2800" b="1" dirty="0" smtClean="0">
                    <a:sym typeface="Symbol"/>
                  </a:rPr>
                  <a:t> р ,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Х</m:t>
                    </m:r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  <m:r>
                          <a:rPr lang="ru-RU" sz="2800" b="1" i="1">
                            <a:latin typeface="Cambria Math"/>
                          </a:rPr>
                          <m:t>   </m:t>
                        </m:r>
                      </m:sub>
                    </m:sSub>
                    <m:r>
                      <a:rPr lang="ru-RU" sz="2800" b="1" dirty="0">
                        <a:sym typeface="Symbol"/>
                      </a:rPr>
                      <m:t></m:t>
                    </m:r>
                  </m:oMath>
                </a14:m>
                <a:r>
                  <a:rPr lang="ru-RU" sz="2800" b="1" dirty="0" smtClean="0">
                    <a:sym typeface="Symbol"/>
                  </a:rPr>
                  <a:t>р =О;</a:t>
                </a:r>
                <a:endParaRPr lang="ru-RU" sz="2800" b="1" dirty="0"/>
              </a:p>
              <a:p>
                <a:pPr marL="342900" indent="-342900" algn="ctr">
                  <a:buAutoNum type="arabicParenR"/>
                </a:pPr>
                <a:r>
                  <a:rPr lang="ru-RU" sz="2800" b="1" dirty="0"/>
                  <a:t>ХО=О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  <m:r>
                          <a:rPr lang="ru-RU" sz="2800" b="1" i="1">
                            <a:latin typeface="Cambria Math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ru-RU" sz="2800" b="1" dirty="0"/>
                  <a:t>.</a:t>
                </a:r>
                <a:endParaRPr lang="ru-RU" sz="2800" b="1" dirty="0"/>
              </a:p>
              <a:p>
                <a:endParaRPr lang="ru-RU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16832"/>
                <a:ext cx="7128792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709" t="-1765" r="-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14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136904" cy="13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1663"/>
            <a:ext cx="7128792" cy="41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7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188"/>
            <a:ext cx="7992888" cy="620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32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7" y="404664"/>
            <a:ext cx="806489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80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7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490429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!!!!! Записать , запомнить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78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0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2" y="1860884"/>
            <a:ext cx="6956632" cy="437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2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7768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84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67" y="1916832"/>
            <a:ext cx="59046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472608" cy="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3912" y="404447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Задачи.</a:t>
            </a:r>
            <a:endParaRPr lang="ru-RU" sz="36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32307"/>
            <a:ext cx="691276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68" y="4428451"/>
            <a:ext cx="6558408" cy="87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01208"/>
            <a:ext cx="6840759" cy="5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1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2" y="980728"/>
            <a:ext cx="795173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56902"/>
            <a:ext cx="352802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888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2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s3.ppt4web.ru/images/132002/174031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048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5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rhivurokov.ru/multiurok/html/2017/01/04/s_586d2b7a52dfb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7048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46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evivi.ru/best/images/servus/46/89/4348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6913"/>
            <a:ext cx="7416824" cy="41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23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9" y="1871663"/>
            <a:ext cx="7071839" cy="170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14954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86104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</a:t>
            </a:r>
            <a:r>
              <a:rPr lang="ru-RU" sz="2000" b="1" dirty="0" smtClean="0"/>
              <a:t> </a:t>
            </a:r>
            <a:r>
              <a:rPr lang="ru-RU" dirty="0" smtClean="0"/>
              <a:t>и </a:t>
            </a:r>
            <a:r>
              <a:rPr lang="ru-RU" sz="2000" b="1" dirty="0" smtClean="0"/>
              <a:t>в</a:t>
            </a:r>
            <a:r>
              <a:rPr lang="ru-RU" dirty="0" smtClean="0"/>
              <a:t> – это  координаты вектора  на который  выполняется параллельный перенос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64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916832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Скачиваем презентацию , учим и решаем задачи.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938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687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6247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768752" cy="9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50912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Доказательство </a:t>
            </a:r>
            <a:r>
              <a:rPr lang="ru-RU" dirty="0" err="1" smtClean="0"/>
              <a:t>см.на</a:t>
            </a:r>
            <a:r>
              <a:rPr lang="ru-RU" dirty="0" smtClean="0"/>
              <a:t> </a:t>
            </a:r>
            <a:r>
              <a:rPr lang="ru-RU" dirty="0" err="1" smtClean="0"/>
              <a:t>стр</a:t>
            </a:r>
            <a:r>
              <a:rPr lang="ru-RU" dirty="0" smtClean="0"/>
              <a:t> 123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3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7768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5"/>
            <a:ext cx="619268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09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409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8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4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42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15616" y="1844824"/>
                <a:ext cx="705678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Определение точек , симметричных относительно данной точки.</a:t>
                </a:r>
              </a:p>
              <a:p>
                <a:r>
                  <a:rPr lang="ru-RU" sz="2800" b="1" dirty="0" smtClean="0"/>
                  <a:t>Точки Х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  <m:r>
                          <a:rPr lang="ru-RU" sz="2800" b="1" i="1" smtClean="0">
                            <a:latin typeface="Cambria Math"/>
                          </a:rPr>
                          <m:t>   </m:t>
                        </m:r>
                      </m:sub>
                    </m:sSub>
                    <m:r>
                      <a:rPr lang="ru-RU" sz="2800" b="1" i="1" smtClean="0">
                        <a:latin typeface="Cambria Math"/>
                      </a:rPr>
                      <m:t>симметричны относительно точки О, если</m:t>
                    </m:r>
                  </m:oMath>
                </a14:m>
                <a:endParaRPr lang="ru-RU" sz="2800" b="1" i="1" dirty="0" smtClean="0">
                  <a:latin typeface="Cambria Math"/>
                </a:endParaRPr>
              </a:p>
              <a:p>
                <a:pPr marL="342900" indent="-342900" algn="ctr">
                  <a:buAutoNum type="arabicParenR"/>
                </a:pP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</a:rPr>
                      <m:t>Х−О −</m:t>
                    </m:r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  <m:r>
                          <a:rPr lang="ru-RU" sz="2800" b="1" i="1">
                            <a:latin typeface="Cambria Math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ru-RU" sz="2800" b="1" dirty="0" smtClean="0"/>
                  <a:t>;</a:t>
                </a:r>
              </a:p>
              <a:p>
                <a:pPr marL="342900" indent="-342900" algn="ctr">
                  <a:buAutoNum type="arabicParenR"/>
                </a:pPr>
                <a:r>
                  <a:rPr lang="ru-RU" sz="2800" b="1" dirty="0" smtClean="0"/>
                  <a:t>ХО=О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  <m:r>
                          <a:rPr lang="ru-RU" sz="2800" b="1" i="1">
                            <a:latin typeface="Cambria Math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ru-RU" sz="2800" b="1" dirty="0" smtClean="0"/>
                  <a:t>.</a:t>
                </a:r>
                <a:endParaRPr lang="ru-RU" sz="28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44824"/>
                <a:ext cx="7056784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727" t="-2050" r="-5699" b="-5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56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168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4" y="1772816"/>
            <a:ext cx="67301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6" y="3068960"/>
            <a:ext cx="564165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1725166" cy="183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5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70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129</Words>
  <Application>Microsoft Office PowerPoint</Application>
  <PresentationFormat>Экран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Специальное оформление</vt:lpstr>
      <vt:lpstr>Пителино 2017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Windows User</cp:lastModifiedBy>
  <cp:revision>10</cp:revision>
  <dcterms:created xsi:type="dcterms:W3CDTF">2011-12-13T19:04:59Z</dcterms:created>
  <dcterms:modified xsi:type="dcterms:W3CDTF">2017-08-31T04:43:37Z</dcterms:modified>
</cp:coreProperties>
</file>